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56" r:id="rId7"/>
    <p:sldId id="257" r:id="rId8"/>
    <p:sldId id="259" r:id="rId9"/>
    <p:sldId id="272" r:id="rId10"/>
    <p:sldId id="270" r:id="rId11"/>
    <p:sldId id="269" r:id="rId12"/>
    <p:sldId id="273" r:id="rId13"/>
    <p:sldId id="262" r:id="rId14"/>
    <p:sldId id="271" r:id="rId15"/>
    <p:sldId id="264" r:id="rId16"/>
    <p:sldId id="261" r:id="rId17"/>
    <p:sldId id="258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oombob.ru/img/picture/May/13/007d223d31926b3689e88c135456aab6/6.jpg" TargetMode="External"/><Relationship Id="rId3" Type="http://schemas.openxmlformats.org/officeDocument/2006/relationships/hyperlink" Target="http://www.coollady.ru/puc/3/bordur/11.gif" TargetMode="External"/><Relationship Id="rId7" Type="http://schemas.openxmlformats.org/officeDocument/2006/relationships/hyperlink" Target="http://prodavezsira.narod.ru/pictures/house/church-1.gif" TargetMode="External"/><Relationship Id="rId2" Type="http://schemas.openxmlformats.org/officeDocument/2006/relationships/hyperlink" Target="http://vlad855.35photo.ru/photos/20140214/669853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laycast.ru/uploads/2015/09/30/15264629.png" TargetMode="External"/><Relationship Id="rId5" Type="http://schemas.openxmlformats.org/officeDocument/2006/relationships/hyperlink" Target="http://www.renders-graphiques.fr/image/upload/normal/78df8b3eb61d.png" TargetMode="External"/><Relationship Id="rId10" Type="http://schemas.openxmlformats.org/officeDocument/2006/relationships/hyperlink" Target="http://transfiguration.org/wp-content/uploads/2009/09/Cross-Vines-Mosaic.jpg" TargetMode="External"/><Relationship Id="rId4" Type="http://schemas.openxmlformats.org/officeDocument/2006/relationships/hyperlink" Target="https://s-media-cache-ak0.pinimg.com/236x/8f/21/bb/8f21bb4fe52288bfae72f6b26b526b0a.jpg" TargetMode="External"/><Relationship Id="rId9" Type="http://schemas.openxmlformats.org/officeDocument/2006/relationships/hyperlink" Target="http://www.playcast.ru/uploads/2014/02/24/758995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7"/>
            <a:ext cx="7029472" cy="321471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Духовно-нравственное воспитание личности                                                                                на исторических и культурных традициях малой Родины                                               в рамках ОРКСЭ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714884"/>
            <a:ext cx="3629028" cy="923916"/>
          </a:xfrm>
        </p:spPr>
        <p:txBody>
          <a:bodyPr>
            <a:normAutofit fontScale="5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Подготовил учитель ОРКСЭ 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МБОУ СОШ №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г.Ессентуки</a:t>
            </a: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Земленухина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О.В.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Администратор\Desktop\IMG_20150401_192040.jpg"/>
          <p:cNvPicPr>
            <a:picLocks noChangeAspect="1" noChangeArrowheads="1"/>
          </p:cNvPicPr>
          <p:nvPr/>
        </p:nvPicPr>
        <p:blipFill>
          <a:blip r:embed="rId2" cstate="print"/>
          <a:srcRect l="2402" t="28999" r="5202" b="20601"/>
          <a:stretch>
            <a:fillRect/>
          </a:stretch>
        </p:blipFill>
        <p:spPr bwMode="auto">
          <a:xfrm>
            <a:off x="5214942" y="285728"/>
            <a:ext cx="3592519" cy="224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Администратор\Desktop\IMG_20150226_151009.jpg"/>
          <p:cNvPicPr>
            <a:picLocks noChangeAspect="1" noChangeArrowheads="1"/>
          </p:cNvPicPr>
          <p:nvPr/>
        </p:nvPicPr>
        <p:blipFill>
          <a:blip r:embed="rId3" cstate="print"/>
          <a:srcRect t="11151" b="4851"/>
          <a:stretch>
            <a:fillRect/>
          </a:stretch>
        </p:blipFill>
        <p:spPr bwMode="auto">
          <a:xfrm>
            <a:off x="2714612" y="428604"/>
            <a:ext cx="2285744" cy="290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C:\Users\Администратор\Desktop\IMG_20150226_153438.jpg"/>
          <p:cNvPicPr>
            <a:picLocks noChangeAspect="1" noChangeArrowheads="1"/>
          </p:cNvPicPr>
          <p:nvPr/>
        </p:nvPicPr>
        <p:blipFill>
          <a:blip r:embed="rId4" cstate="print"/>
          <a:srcRect t="43700" r="23001" b="11151"/>
          <a:stretch>
            <a:fillRect/>
          </a:stretch>
        </p:blipFill>
        <p:spPr bwMode="auto">
          <a:xfrm>
            <a:off x="5857884" y="2143116"/>
            <a:ext cx="2263680" cy="177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8" descr="D:\DCIM\100NOKIA\IMG_20140430_1021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1860750" cy="258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IMG_20140428_10064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357430"/>
            <a:ext cx="158432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C:\Users\Администратор\Desktop\IMG_20150226_1537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810111"/>
            <a:ext cx="2857520" cy="204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F:\мой класс(Ольге Викторовне)\9 мая\IMG_72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000504"/>
            <a:ext cx="2671706" cy="267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C:\Users\Администратор\Desktop\IMG_20150401_191941.jpg"/>
          <p:cNvPicPr>
            <a:picLocks noChangeAspect="1" noChangeArrowheads="1"/>
          </p:cNvPicPr>
          <p:nvPr/>
        </p:nvPicPr>
        <p:blipFill>
          <a:blip r:embed="rId9" cstate="print"/>
          <a:srcRect l="9390" t="1252" r="4219" b="4845"/>
          <a:stretch>
            <a:fillRect/>
          </a:stretch>
        </p:blipFill>
        <p:spPr bwMode="auto">
          <a:xfrm>
            <a:off x="428596" y="4643446"/>
            <a:ext cx="2379660" cy="189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bezformata.ru/content/Images/000/035/193/image35193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2286000" cy="1714500"/>
          </a:xfrm>
          <a:prstGeom prst="rect">
            <a:avLst/>
          </a:prstGeom>
          <a:noFill/>
        </p:spPr>
      </p:pic>
      <p:pic>
        <p:nvPicPr>
          <p:cNvPr id="9220" name="Picture 4" descr="http://nesiditsa.ru/wp-content/uploads/2012/07/Gryazelechebnits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571480"/>
            <a:ext cx="2807737" cy="1879868"/>
          </a:xfrm>
          <a:prstGeom prst="rect">
            <a:avLst/>
          </a:prstGeom>
          <a:noFill/>
        </p:spPr>
      </p:pic>
      <p:pic>
        <p:nvPicPr>
          <p:cNvPr id="9222" name="Picture 6" descr="http://img-fotki.yandex.ru/get/6107/95239318.46/0_87c1b_ddbb437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0"/>
            <a:ext cx="3000396" cy="2250297"/>
          </a:xfrm>
          <a:prstGeom prst="rect">
            <a:avLst/>
          </a:prstGeom>
          <a:noFill/>
        </p:spPr>
      </p:pic>
      <p:pic>
        <p:nvPicPr>
          <p:cNvPr id="9224" name="Picture 8" descr="http://www.lyubimie-kurorti.ru/Files/file2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963796"/>
            <a:ext cx="2428892" cy="2894204"/>
          </a:xfrm>
          <a:prstGeom prst="rect">
            <a:avLst/>
          </a:prstGeom>
          <a:noFill/>
        </p:spPr>
      </p:pic>
      <p:pic>
        <p:nvPicPr>
          <p:cNvPr id="9226" name="Picture 10" descr="http://fototerra.ru/photo/Russia/Essentuki/large-2209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487151"/>
            <a:ext cx="3571900" cy="2370849"/>
          </a:xfrm>
          <a:prstGeom prst="rect">
            <a:avLst/>
          </a:prstGeom>
          <a:noFill/>
        </p:spPr>
      </p:pic>
      <p:pic>
        <p:nvPicPr>
          <p:cNvPr id="9228" name="Picture 12" descr="http://my-ivanovo.ru/wp-content/uploads/2010/06/0_256_d0be085c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28" y="1928802"/>
            <a:ext cx="3143272" cy="2086444"/>
          </a:xfrm>
          <a:prstGeom prst="rect">
            <a:avLst/>
          </a:prstGeom>
          <a:noFill/>
        </p:spPr>
      </p:pic>
      <p:pic>
        <p:nvPicPr>
          <p:cNvPr id="9230" name="Picture 14" descr="http://adm-essentuki.ru/content/news/big_main_d049a1c05ce2df552f78f4ae7c30dda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2571744"/>
            <a:ext cx="3602328" cy="2400276"/>
          </a:xfrm>
          <a:prstGeom prst="rect">
            <a:avLst/>
          </a:prstGeom>
          <a:noFill/>
        </p:spPr>
      </p:pic>
      <p:pic>
        <p:nvPicPr>
          <p:cNvPr id="9232" name="Picture 16" descr="http://stavropol.er.ru/media/userdata/news/2015/05/05/53167fdaac116e09a0e72ebd78ac829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142852"/>
            <a:ext cx="2857480" cy="2143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ds03.infourok.ru/uploads/ex/1062/0003cd69-c73bb36a/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65898"/>
            <a:ext cx="9144000" cy="6923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hlinkClick r:id="rId2"/>
              </a:rPr>
              <a:t>http://vlad855.35photo.ru/photos/20140214/669853.jpg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3"/>
              </a:rPr>
              <a:t>http://www.coollady.ru/puc/3/bordur/11.gif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4"/>
              </a:rPr>
              <a:t>https://s-media-cache-ak0.pinimg.com/236x/8f/21/bb/8f21bb4fe52288bfae72f6b26b526b0a.jpg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5"/>
              </a:rPr>
              <a:t>http://www.renders-graphiques.fr/image/upload/normal/78df8b3eb61d.png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6"/>
              </a:rPr>
              <a:t>http://www.playcast.ru/uploads/2015/09/30/15264629.png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7"/>
              </a:rPr>
              <a:t>http://prodavezsira.narod.ru/pictures/house/church-1.gif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8"/>
              </a:rPr>
              <a:t>http://boombob.ru/img/picture/May/13/007d223d31926b3689e88c135456aab6/6.jpg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9"/>
              </a:rPr>
              <a:t>http://www.playcast.ru/uploads/2014/02/24/7589959.jpg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10"/>
              </a:rPr>
              <a:t>http://transfiguration.org/wp-content/uploads/2009/09/Cross-Vines-Mosaic.jpg</a:t>
            </a:r>
            <a:endParaRPr lang="en-US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 descr="8101f7d222d49f92e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0652317">
            <a:off x="1141240" y="1337271"/>
            <a:ext cx="3026506" cy="39585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памяти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 истории,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истории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 культуры,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культуры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 духовности,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духовности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 воспитания,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воспитания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 Человека,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человека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 народа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 Абрамович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Караковский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4" descr="http://img.sykt24.ru/files/1213300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4608512" cy="2906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0" descr="http://www.proza.ru/pics/2009/03/24/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4038600" cy="2763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2" descr="http://img0.liveinternet.ru/images/attach/c/2/69/596/69596936_69281887_f_15065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786190"/>
            <a:ext cx="464340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6" descr="http://www.hrono.info/img/kumyk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132856"/>
            <a:ext cx="154305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4" descr="http://forum.hayastan.com/uploads/monthly_01_2008/post-18315-1201105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628800"/>
            <a:ext cx="1758950" cy="237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2" descr="http://st-fashiony.ru/pic/history/pic/20555/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1196752"/>
            <a:ext cx="1416050" cy="203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http://kraevedenie.net/wp-content/uploads/2010/01/kabarda.jpg"/>
          <p:cNvPicPr>
            <a:picLocks noChangeAspect="1" noChangeArrowheads="1"/>
          </p:cNvPicPr>
          <p:nvPr/>
        </p:nvPicPr>
        <p:blipFill>
          <a:blip r:embed="rId9" cstate="print"/>
          <a:srcRect l="10714" t="713" r="3571" b="4582"/>
          <a:stretch>
            <a:fillRect/>
          </a:stretch>
        </p:blipFill>
        <p:spPr bwMode="auto">
          <a:xfrm>
            <a:off x="6012160" y="0"/>
            <a:ext cx="1428750" cy="221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://dic.academic.ru/pictures/es/286530.jpg"/>
          <p:cNvPicPr>
            <a:picLocks noChangeAspect="1" noChangeArrowheads="1"/>
          </p:cNvPicPr>
          <p:nvPr/>
        </p:nvPicPr>
        <p:blipFill>
          <a:blip r:embed="rId10" cstate="print"/>
          <a:srcRect l="7009" r="8878"/>
          <a:stretch>
            <a:fillRect/>
          </a:stretch>
        </p:blipFill>
        <p:spPr bwMode="auto">
          <a:xfrm>
            <a:off x="7535863" y="1628800"/>
            <a:ext cx="1608137" cy="216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s52.radikal.ru/i136/1202/35/cc09de630d25.jpg"/>
          <p:cNvPicPr>
            <a:picLocks noChangeAspect="1" noChangeArrowheads="1"/>
          </p:cNvPicPr>
          <p:nvPr/>
        </p:nvPicPr>
        <p:blipFill>
          <a:blip r:embed="rId11" cstate="print"/>
          <a:srcRect l="6452" t="4912" r="9676" b="6675"/>
          <a:stretch>
            <a:fillRect/>
          </a:stretch>
        </p:blipFill>
        <p:spPr bwMode="auto">
          <a:xfrm>
            <a:off x="0" y="4643437"/>
            <a:ext cx="1600200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0_8705_9d135b61_XL"/>
          <p:cNvPicPr>
            <a:picLocks noChangeAspect="1" noChangeArrowheads="1"/>
          </p:cNvPicPr>
          <p:nvPr/>
        </p:nvPicPr>
        <p:blipFill>
          <a:blip r:embed="rId12" cstate="print"/>
          <a:srcRect l="8317" t="9375" r="185"/>
          <a:stretch>
            <a:fillRect/>
          </a:stretch>
        </p:blipFill>
        <p:spPr bwMode="auto">
          <a:xfrm>
            <a:off x="5220072" y="4437112"/>
            <a:ext cx="150019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http://dic.academic.ru/pictures/es/270830.jpg"/>
          <p:cNvPicPr>
            <a:picLocks noChangeAspect="1" noChangeArrowheads="1"/>
          </p:cNvPicPr>
          <p:nvPr/>
        </p:nvPicPr>
        <p:blipFill>
          <a:blip r:embed="rId13" cstate="print"/>
          <a:srcRect l="10664" r="11136" b="6551"/>
          <a:stretch>
            <a:fillRect/>
          </a:stretch>
        </p:blipFill>
        <p:spPr bwMode="auto">
          <a:xfrm>
            <a:off x="7308304" y="4365104"/>
            <a:ext cx="1571625" cy="237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http://images.myshared.ru/4/97028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5857916" cy="3929090"/>
          </a:xfrm>
          <a:prstGeom prst="rect">
            <a:avLst/>
          </a:prstGeom>
          <a:noFill/>
        </p:spPr>
      </p:pic>
      <p:pic>
        <p:nvPicPr>
          <p:cNvPr id="6" name="Picture 4" descr="http://shmelvlibs.ru/img/skazki-narodov-kavkaza-20497-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190625" cy="1571626"/>
          </a:xfrm>
          <a:prstGeom prst="rect">
            <a:avLst/>
          </a:prstGeom>
          <a:noFill/>
        </p:spPr>
      </p:pic>
      <p:pic>
        <p:nvPicPr>
          <p:cNvPr id="7" name="Picture 6" descr="http://images.myshared.ru/5/467200/slide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3952808" cy="2857520"/>
          </a:xfrm>
          <a:prstGeom prst="rect">
            <a:avLst/>
          </a:prstGeom>
          <a:noFill/>
        </p:spPr>
      </p:pic>
      <p:pic>
        <p:nvPicPr>
          <p:cNvPr id="8" name="Picture 2" descr="http://aski.ru/img/covers/13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786058"/>
            <a:ext cx="1928826" cy="28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картинки\DSC02647.JPG"/>
          <p:cNvPicPr/>
          <p:nvPr/>
        </p:nvPicPr>
        <p:blipFill>
          <a:blip r:embed="rId2" cstate="print"/>
          <a:srcRect l="25276" r="21044"/>
          <a:stretch>
            <a:fillRect/>
          </a:stretch>
        </p:blipFill>
        <p:spPr bwMode="auto">
          <a:xfrm>
            <a:off x="142844" y="214290"/>
            <a:ext cx="2124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истратор\Desktop\картинки\DSC02649.JPG"/>
          <p:cNvPicPr/>
          <p:nvPr/>
        </p:nvPicPr>
        <p:blipFill>
          <a:blip r:embed="rId3" cstate="print"/>
          <a:srcRect l="7696" t="14957" r="8605" b="4487"/>
          <a:stretch>
            <a:fillRect/>
          </a:stretch>
        </p:blipFill>
        <p:spPr bwMode="auto">
          <a:xfrm>
            <a:off x="2051721" y="620688"/>
            <a:ext cx="2808312" cy="165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картинки\DSC02652.JPG"/>
          <p:cNvPicPr/>
          <p:nvPr/>
        </p:nvPicPr>
        <p:blipFill>
          <a:blip r:embed="rId4" cstate="print"/>
          <a:srcRect l="21136" t="13897" r="7886" b="12553"/>
          <a:stretch>
            <a:fillRect/>
          </a:stretch>
        </p:blipFill>
        <p:spPr bwMode="auto">
          <a:xfrm rot="16200000">
            <a:off x="4569720" y="430884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Рисунок 4" descr="C:\Users\Администратор\Desktop\картинки\DSC02653.JPG"/>
          <p:cNvPicPr/>
          <p:nvPr/>
        </p:nvPicPr>
        <p:blipFill>
          <a:blip r:embed="rId5" cstate="print"/>
          <a:srcRect l="3367" t="13675" r="7483" b="7479"/>
          <a:stretch>
            <a:fillRect/>
          </a:stretch>
        </p:blipFill>
        <p:spPr bwMode="auto">
          <a:xfrm>
            <a:off x="6208018" y="620688"/>
            <a:ext cx="2935982" cy="211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картинки\DSC02650.JPG"/>
          <p:cNvPicPr/>
          <p:nvPr/>
        </p:nvPicPr>
        <p:blipFill>
          <a:blip r:embed="rId6" cstate="print"/>
          <a:srcRect l="8818" t="14103" r="7803" b="7051"/>
          <a:stretch>
            <a:fillRect/>
          </a:stretch>
        </p:blipFill>
        <p:spPr bwMode="auto">
          <a:xfrm>
            <a:off x="0" y="3357562"/>
            <a:ext cx="2267744" cy="14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картинки\DSC02658.JPG"/>
          <p:cNvPicPr/>
          <p:nvPr/>
        </p:nvPicPr>
        <p:blipFill>
          <a:blip r:embed="rId7" cstate="print"/>
          <a:srcRect l="12209" t="2480" b="3700"/>
          <a:stretch>
            <a:fillRect/>
          </a:stretch>
        </p:blipFill>
        <p:spPr bwMode="auto">
          <a:xfrm rot="16200000">
            <a:off x="1619672" y="2708920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картинки\DSC0265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1928802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картинки\DSC0267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2928934"/>
            <a:ext cx="2987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Desktop\картинки\DSC02654.JPG"/>
          <p:cNvPicPr/>
          <p:nvPr/>
        </p:nvPicPr>
        <p:blipFill>
          <a:blip r:embed="rId10" cstate="print"/>
          <a:srcRect l="2886" t="6197" r="5077" b="4487"/>
          <a:stretch>
            <a:fillRect/>
          </a:stretch>
        </p:blipFill>
        <p:spPr bwMode="auto">
          <a:xfrm>
            <a:off x="1" y="5013176"/>
            <a:ext cx="233975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esktop\картинки\DSC0265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5134397"/>
            <a:ext cx="2088232" cy="172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картинки\DSC02648.JPG"/>
          <p:cNvPicPr/>
          <p:nvPr/>
        </p:nvPicPr>
        <p:blipFill>
          <a:blip r:embed="rId12" cstate="print"/>
          <a:srcRect l="23807" r="24651"/>
          <a:stretch>
            <a:fillRect/>
          </a:stretch>
        </p:blipFill>
        <p:spPr bwMode="auto">
          <a:xfrm>
            <a:off x="4572000" y="3886200"/>
            <a:ext cx="20415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P919001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3275856" cy="187220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" name="Picture 4" descr="C:\Documents and Settings\Admin\Мои документы\наши фотки)))\P5290047.JPG"/>
          <p:cNvPicPr>
            <a:picLocks noChangeAspect="1" noChangeArrowheads="1"/>
          </p:cNvPicPr>
          <p:nvPr/>
        </p:nvPicPr>
        <p:blipFill>
          <a:blip r:embed="rId3" cstate="print"/>
          <a:srcRect l="18490" t="15113" r="9354" b="13690"/>
          <a:stretch>
            <a:fillRect/>
          </a:stretch>
        </p:blipFill>
        <p:spPr bwMode="auto">
          <a:xfrm>
            <a:off x="3059832" y="0"/>
            <a:ext cx="3308092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1" descr="PPHhKnieirQ"/>
          <p:cNvPicPr>
            <a:picLocks noChangeAspect="1" noChangeArrowheads="1"/>
          </p:cNvPicPr>
          <p:nvPr/>
        </p:nvPicPr>
        <p:blipFill>
          <a:blip r:embed="rId4" cstate="print"/>
          <a:srcRect l="14706" t="-4348"/>
          <a:stretch>
            <a:fillRect/>
          </a:stretch>
        </p:blipFill>
        <p:spPr bwMode="auto">
          <a:xfrm>
            <a:off x="6372200" y="0"/>
            <a:ext cx="2771800" cy="249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9" descr="DSCF5005"/>
          <p:cNvPicPr>
            <a:picLocks noChangeAspect="1" noChangeArrowheads="1"/>
          </p:cNvPicPr>
          <p:nvPr/>
        </p:nvPicPr>
        <p:blipFill>
          <a:blip r:embed="rId5" cstate="print"/>
          <a:srcRect l="9091" r="15909"/>
          <a:stretch>
            <a:fillRect/>
          </a:stretch>
        </p:blipFill>
        <p:spPr bwMode="auto">
          <a:xfrm>
            <a:off x="0" y="1700808"/>
            <a:ext cx="2195736" cy="175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050927 1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714488"/>
            <a:ext cx="5035554" cy="3347524"/>
          </a:xfrm>
          <a:prstGeom prst="rect">
            <a:avLst/>
          </a:prstGeom>
          <a:noFill/>
        </p:spPr>
      </p:pic>
      <p:pic>
        <p:nvPicPr>
          <p:cNvPr id="7" name="Picture 18" descr="DSCF4989"/>
          <p:cNvPicPr>
            <a:picLocks noChangeAspect="1" noChangeArrowheads="1"/>
          </p:cNvPicPr>
          <p:nvPr/>
        </p:nvPicPr>
        <p:blipFill>
          <a:blip r:embed="rId7" cstate="print"/>
          <a:srcRect r="6383"/>
          <a:stretch>
            <a:fillRect/>
          </a:stretch>
        </p:blipFill>
        <p:spPr bwMode="auto">
          <a:xfrm>
            <a:off x="6156176" y="2214554"/>
            <a:ext cx="298782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Admin\Мои документы\наши фотки)))\P1070299.JPG"/>
          <p:cNvPicPr>
            <a:picLocks noChangeAspect="1" noChangeArrowheads="1"/>
          </p:cNvPicPr>
          <p:nvPr/>
        </p:nvPicPr>
        <p:blipFill>
          <a:blip r:embed="rId8" cstate="print"/>
          <a:srcRect t="5773" r="16295" b="5712"/>
          <a:stretch>
            <a:fillRect/>
          </a:stretch>
        </p:blipFill>
        <p:spPr bwMode="auto">
          <a:xfrm>
            <a:off x="0" y="3429000"/>
            <a:ext cx="2448272" cy="180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Documents and Settings\Admin\Мои документы\наши фотки)))\drByM3aAz90.jpg"/>
          <p:cNvPicPr>
            <a:picLocks noChangeAspect="1" noChangeArrowheads="1"/>
          </p:cNvPicPr>
          <p:nvPr/>
        </p:nvPicPr>
        <p:blipFill>
          <a:blip r:embed="rId9" cstate="print"/>
          <a:srcRect l="5374" t="14882"/>
          <a:stretch>
            <a:fillRect/>
          </a:stretch>
        </p:blipFill>
        <p:spPr bwMode="auto">
          <a:xfrm>
            <a:off x="0" y="4797152"/>
            <a:ext cx="3132584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1" descr="C:\Users\поиск\Documents\класс\фото\5 класс\экскурсия Кисловодск\055.JPG"/>
          <p:cNvPicPr>
            <a:picLocks noChangeAspect="1" noChangeArrowheads="1"/>
          </p:cNvPicPr>
          <p:nvPr/>
        </p:nvPicPr>
        <p:blipFill>
          <a:blip r:embed="rId10" cstate="print"/>
          <a:srcRect t="14843"/>
          <a:stretch>
            <a:fillRect/>
          </a:stretch>
        </p:blipFill>
        <p:spPr bwMode="auto">
          <a:xfrm>
            <a:off x="3059832" y="4857760"/>
            <a:ext cx="3203848" cy="2000240"/>
          </a:xfrm>
          <a:prstGeom prst="rect">
            <a:avLst/>
          </a:prstGeom>
          <a:noFill/>
        </p:spPr>
      </p:pic>
      <p:pic>
        <p:nvPicPr>
          <p:cNvPr id="12" name="Picture 7" descr="C:\Documents and Settings\Admin\Мои документы\наши фотки)))\P5290053.JPG"/>
          <p:cNvPicPr>
            <a:picLocks noChangeAspect="1" noChangeArrowheads="1"/>
          </p:cNvPicPr>
          <p:nvPr/>
        </p:nvPicPr>
        <p:blipFill>
          <a:blip r:embed="rId11" cstate="print"/>
          <a:srcRect l="15603" t="30507" r="31001" b="5993"/>
          <a:stretch>
            <a:fillRect/>
          </a:stretch>
        </p:blipFill>
        <p:spPr bwMode="auto">
          <a:xfrm>
            <a:off x="6156176" y="4509120"/>
            <a:ext cx="2987824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IMG_20161222_1238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2453304" cy="311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IMG_20161222_123822.jpg"/>
          <p:cNvPicPr/>
          <p:nvPr/>
        </p:nvPicPr>
        <p:blipFill>
          <a:blip r:embed="rId3" cstate="print"/>
          <a:srcRect b="13995"/>
          <a:stretch>
            <a:fillRect/>
          </a:stretch>
        </p:blipFill>
        <p:spPr bwMode="auto">
          <a:xfrm>
            <a:off x="5857884" y="3500438"/>
            <a:ext cx="2645146" cy="321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IMG_20161222_1244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8604"/>
            <a:ext cx="27146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tihi.ru/pics/2015/07/06/945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4071966" cy="27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Проекты «Традиции моей семьи»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9" descr="никотам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1857364"/>
            <a:ext cx="2386267" cy="1588359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428736"/>
            <a:ext cx="2672600" cy="2004450"/>
          </a:xfrm>
          <a:prstGeom prst="rect">
            <a:avLst/>
          </a:prstGeom>
        </p:spPr>
      </p:pic>
      <p:pic>
        <p:nvPicPr>
          <p:cNvPr id="8" name="Picture 8" descr="C:\Users\Инна\Desktop\IMG_25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000240"/>
            <a:ext cx="23050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Сергей\Pictures\2011-11-08 день рождения\день рождения 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7031">
            <a:off x="623731" y="3498870"/>
            <a:ext cx="2453210" cy="1839907"/>
          </a:xfrm>
          <a:prstGeom prst="rect">
            <a:avLst/>
          </a:prstGeom>
          <a:noFill/>
        </p:spPr>
      </p:pic>
      <p:pic>
        <p:nvPicPr>
          <p:cNvPr id="10" name="Рисунок 9" descr="Пап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55931">
            <a:off x="5362768" y="4186117"/>
            <a:ext cx="3143272" cy="2357454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00298" y="1903750"/>
            <a:ext cx="42148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Самые главные правила нашей семьи: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Уважение друг к другу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Забота о близких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Гостеприимство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Желание дарить радость   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волгоград\IMG_20141127_1345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3786">
            <a:off x="714348" y="357166"/>
            <a:ext cx="2077601" cy="276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истратор\Desktop\волгоград\IMG_20141127_1327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4180">
            <a:off x="6357950" y="500042"/>
            <a:ext cx="2068542" cy="275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волгоград\IMG_20141127_132923.jpg"/>
          <p:cNvPicPr/>
          <p:nvPr/>
        </p:nvPicPr>
        <p:blipFill>
          <a:blip r:embed="rId4" cstate="print"/>
          <a:srcRect t="20652" b="18297"/>
          <a:stretch>
            <a:fillRect/>
          </a:stretch>
        </p:blipFill>
        <p:spPr bwMode="auto">
          <a:xfrm>
            <a:off x="3286116" y="428604"/>
            <a:ext cx="2603380" cy="212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проекты 4 классы\Проект Бабаевой А. 4 В\Наташ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1174">
            <a:off x="7112694" y="3703273"/>
            <a:ext cx="1731372" cy="2308496"/>
          </a:xfrm>
          <a:prstGeom prst="rect">
            <a:avLst/>
          </a:prstGeom>
          <a:noFill/>
        </p:spPr>
      </p:pic>
      <p:pic>
        <p:nvPicPr>
          <p:cNvPr id="6" name="Содержимое 6" descr="1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99274">
            <a:off x="0" y="3929066"/>
            <a:ext cx="2811732" cy="1955032"/>
          </a:xfrm>
          <a:prstGeom prst="rect">
            <a:avLst/>
          </a:prstGeom>
        </p:spPr>
      </p:pic>
      <p:pic>
        <p:nvPicPr>
          <p:cNvPr id="6145" name="Picture 1" descr="F:\IMG_20141128_073234_9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000372"/>
            <a:ext cx="1773740" cy="3295653"/>
          </a:xfrm>
          <a:prstGeom prst="rect">
            <a:avLst/>
          </a:prstGeom>
          <a:noFill/>
        </p:spPr>
      </p:pic>
      <p:pic>
        <p:nvPicPr>
          <p:cNvPr id="6146" name="Picture 2" descr="F:\DSCN4978.JPG"/>
          <p:cNvPicPr>
            <a:picLocks noChangeAspect="1" noChangeArrowheads="1"/>
          </p:cNvPicPr>
          <p:nvPr/>
        </p:nvPicPr>
        <p:blipFill>
          <a:blip r:embed="rId8" cstate="print"/>
          <a:srcRect l="16745" r="31159"/>
          <a:stretch>
            <a:fillRect/>
          </a:stretch>
        </p:blipFill>
        <p:spPr bwMode="auto">
          <a:xfrm>
            <a:off x="5000628" y="3214686"/>
            <a:ext cx="2000264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103</TotalTime>
  <Words>124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Тема13</vt:lpstr>
      <vt:lpstr>Тема12</vt:lpstr>
      <vt:lpstr>Тема14</vt:lpstr>
      <vt:lpstr>Тема15</vt:lpstr>
      <vt:lpstr>Тема16</vt:lpstr>
      <vt:lpstr>Тема17</vt:lpstr>
      <vt:lpstr>Духовно-нравственное воспитание личности                                                                                на исторических и культурных традициях малой Родины                                               в рамках ОРКСЭ</vt:lpstr>
      <vt:lpstr>Слайд 2</vt:lpstr>
      <vt:lpstr>Слайд 3</vt:lpstr>
      <vt:lpstr>Слайд 4</vt:lpstr>
      <vt:lpstr>Слайд 5</vt:lpstr>
      <vt:lpstr>Слайд 6</vt:lpstr>
      <vt:lpstr>Слайд 7</vt:lpstr>
      <vt:lpstr>Проекты «Традиции моей семьи»</vt:lpstr>
      <vt:lpstr>Слайд 9</vt:lpstr>
      <vt:lpstr>Слайд 10</vt:lpstr>
      <vt:lpstr>Слайд 11</vt:lpstr>
      <vt:lpstr>Слайд 12</vt:lpstr>
      <vt:lpstr>Спасибо за внимание</vt:lpstr>
      <vt:lpstr>Интернет-ресурсы: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Admin</cp:lastModifiedBy>
  <cp:revision>15</cp:revision>
  <dcterms:created xsi:type="dcterms:W3CDTF">2016-06-03T19:18:24Z</dcterms:created>
  <dcterms:modified xsi:type="dcterms:W3CDTF">2017-05-05T13:17:16Z</dcterms:modified>
</cp:coreProperties>
</file>